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ns Extra Bold" charset="1" panose="020B0906030804020204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2745930"/>
            <a:ext cx="8015383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Tiny ML para la detección de vegetales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818563"/>
            <a:ext cx="7366063" cy="147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Santiago Rivera Montoyo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Oswald Daniel Gutierrez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Leider Felipe Caicedo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2888805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822" t="0" r="-4822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3749" y="2106526"/>
            <a:ext cx="11585073" cy="5662204"/>
          </a:xfrm>
          <a:custGeom>
            <a:avLst/>
            <a:gdLst/>
            <a:ahLst/>
            <a:cxnLst/>
            <a:rect r="r" b="b" t="t" l="l"/>
            <a:pathLst>
              <a:path h="5662204" w="11585073">
                <a:moveTo>
                  <a:pt x="0" y="0"/>
                </a:moveTo>
                <a:lnTo>
                  <a:pt x="11585073" y="0"/>
                </a:lnTo>
                <a:lnTo>
                  <a:pt x="11585073" y="5662204"/>
                </a:lnTo>
                <a:lnTo>
                  <a:pt x="0" y="566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8872"/>
            <a:ext cx="4164060" cy="6929257"/>
          </a:xfrm>
          <a:custGeom>
            <a:avLst/>
            <a:gdLst/>
            <a:ahLst/>
            <a:cxnLst/>
            <a:rect r="r" b="b" t="t" l="l"/>
            <a:pathLst>
              <a:path h="6929257" w="4164060">
                <a:moveTo>
                  <a:pt x="0" y="0"/>
                </a:moveTo>
                <a:lnTo>
                  <a:pt x="4164060" y="0"/>
                </a:lnTo>
                <a:lnTo>
                  <a:pt x="4164060" y="6929256"/>
                </a:lnTo>
                <a:lnTo>
                  <a:pt x="0" y="692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46985" y="3110865"/>
            <a:ext cx="2461260" cy="186690"/>
            <a:chOff x="0" y="0"/>
            <a:chExt cx="3281680" cy="248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25400"/>
              <a:ext cx="3182620" cy="182880"/>
            </a:xfrm>
            <a:custGeom>
              <a:avLst/>
              <a:gdLst/>
              <a:ahLst/>
              <a:cxnLst/>
              <a:rect r="r" b="b" t="t" l="l"/>
              <a:pathLst>
                <a:path h="182880" w="3182620">
                  <a:moveTo>
                    <a:pt x="64770" y="25400"/>
                  </a:moveTo>
                  <a:cubicBezTo>
                    <a:pt x="2390140" y="52070"/>
                    <a:pt x="2989580" y="0"/>
                    <a:pt x="3121660" y="30480"/>
                  </a:cubicBezTo>
                  <a:cubicBezTo>
                    <a:pt x="3149600" y="36830"/>
                    <a:pt x="3161030" y="41910"/>
                    <a:pt x="3169920" y="54610"/>
                  </a:cubicBezTo>
                  <a:cubicBezTo>
                    <a:pt x="3178810" y="68580"/>
                    <a:pt x="3182620" y="93980"/>
                    <a:pt x="3176270" y="109220"/>
                  </a:cubicBezTo>
                  <a:cubicBezTo>
                    <a:pt x="3171190" y="124460"/>
                    <a:pt x="3150870" y="142240"/>
                    <a:pt x="3135630" y="146050"/>
                  </a:cubicBezTo>
                  <a:cubicBezTo>
                    <a:pt x="3119120" y="149860"/>
                    <a:pt x="3093720" y="142240"/>
                    <a:pt x="3082290" y="132080"/>
                  </a:cubicBezTo>
                  <a:cubicBezTo>
                    <a:pt x="3070860" y="120650"/>
                    <a:pt x="3061970" y="96520"/>
                    <a:pt x="3064510" y="80010"/>
                  </a:cubicBezTo>
                  <a:cubicBezTo>
                    <a:pt x="3065780" y="63500"/>
                    <a:pt x="3082290" y="43180"/>
                    <a:pt x="3096260" y="35560"/>
                  </a:cubicBezTo>
                  <a:cubicBezTo>
                    <a:pt x="3111500" y="29210"/>
                    <a:pt x="3136900" y="30480"/>
                    <a:pt x="3150870" y="38100"/>
                  </a:cubicBezTo>
                  <a:cubicBezTo>
                    <a:pt x="3164840" y="45720"/>
                    <a:pt x="3177540" y="69850"/>
                    <a:pt x="3180080" y="85090"/>
                  </a:cubicBezTo>
                  <a:cubicBezTo>
                    <a:pt x="3182620" y="97790"/>
                    <a:pt x="3178810" y="110490"/>
                    <a:pt x="3171190" y="120650"/>
                  </a:cubicBezTo>
                  <a:cubicBezTo>
                    <a:pt x="3161030" y="133350"/>
                    <a:pt x="3150870" y="139700"/>
                    <a:pt x="3122930" y="147320"/>
                  </a:cubicBezTo>
                  <a:cubicBezTo>
                    <a:pt x="2992120" y="181610"/>
                    <a:pt x="2388870" y="168910"/>
                    <a:pt x="1953260" y="171450"/>
                  </a:cubicBezTo>
                  <a:cubicBezTo>
                    <a:pt x="1398270" y="173990"/>
                    <a:pt x="227330" y="182880"/>
                    <a:pt x="64770" y="152400"/>
                  </a:cubicBezTo>
                  <a:cubicBezTo>
                    <a:pt x="39370" y="147320"/>
                    <a:pt x="33020" y="146050"/>
                    <a:pt x="21590" y="135890"/>
                  </a:cubicBezTo>
                  <a:cubicBezTo>
                    <a:pt x="10160" y="124460"/>
                    <a:pt x="0" y="97790"/>
                    <a:pt x="1270" y="81280"/>
                  </a:cubicBezTo>
                  <a:cubicBezTo>
                    <a:pt x="2540" y="66040"/>
                    <a:pt x="11430" y="50800"/>
                    <a:pt x="21590" y="40640"/>
                  </a:cubicBezTo>
                  <a:cubicBezTo>
                    <a:pt x="33020" y="31750"/>
                    <a:pt x="64770" y="25400"/>
                    <a:pt x="64770" y="25400"/>
                  </a:cubicBezTo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5384" y="931715"/>
            <a:ext cx="14704786" cy="8326585"/>
          </a:xfrm>
          <a:custGeom>
            <a:avLst/>
            <a:gdLst/>
            <a:ahLst/>
            <a:cxnLst/>
            <a:rect r="r" b="b" t="t" l="l"/>
            <a:pathLst>
              <a:path h="8326585" w="14704786">
                <a:moveTo>
                  <a:pt x="0" y="0"/>
                </a:moveTo>
                <a:lnTo>
                  <a:pt x="14704786" y="0"/>
                </a:lnTo>
                <a:lnTo>
                  <a:pt x="14704786" y="8326585"/>
                </a:lnTo>
                <a:lnTo>
                  <a:pt x="0" y="8326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2943" y="1028700"/>
            <a:ext cx="14642115" cy="8016558"/>
          </a:xfrm>
          <a:custGeom>
            <a:avLst/>
            <a:gdLst/>
            <a:ahLst/>
            <a:cxnLst/>
            <a:rect r="r" b="b" t="t" l="l"/>
            <a:pathLst>
              <a:path h="8016558" w="14642115">
                <a:moveTo>
                  <a:pt x="0" y="0"/>
                </a:moveTo>
                <a:lnTo>
                  <a:pt x="14642114" y="0"/>
                </a:lnTo>
                <a:lnTo>
                  <a:pt x="14642114" y="8016558"/>
                </a:lnTo>
                <a:lnTo>
                  <a:pt x="0" y="80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97193" y="1271394"/>
            <a:ext cx="9175354" cy="7744213"/>
          </a:xfrm>
          <a:custGeom>
            <a:avLst/>
            <a:gdLst/>
            <a:ahLst/>
            <a:cxnLst/>
            <a:rect r="r" b="b" t="t" l="l"/>
            <a:pathLst>
              <a:path h="7744213" w="9175354">
                <a:moveTo>
                  <a:pt x="0" y="0"/>
                </a:moveTo>
                <a:lnTo>
                  <a:pt x="9175354" y="0"/>
                </a:lnTo>
                <a:lnTo>
                  <a:pt x="9175354" y="7744212"/>
                </a:lnTo>
                <a:lnTo>
                  <a:pt x="0" y="774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3072" y="1382868"/>
            <a:ext cx="4519821" cy="7521264"/>
          </a:xfrm>
          <a:custGeom>
            <a:avLst/>
            <a:gdLst/>
            <a:ahLst/>
            <a:cxnLst/>
            <a:rect r="r" b="b" t="t" l="l"/>
            <a:pathLst>
              <a:path h="7521264" w="4519821">
                <a:moveTo>
                  <a:pt x="0" y="0"/>
                </a:moveTo>
                <a:lnTo>
                  <a:pt x="4519821" y="0"/>
                </a:lnTo>
                <a:lnTo>
                  <a:pt x="4519821" y="7521264"/>
                </a:lnTo>
                <a:lnTo>
                  <a:pt x="0" y="752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23335" y="4753928"/>
            <a:ext cx="2144078" cy="220028"/>
            <a:chOff x="0" y="0"/>
            <a:chExt cx="2858770" cy="2933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52070"/>
              <a:ext cx="2759710" cy="237490"/>
            </a:xfrm>
            <a:custGeom>
              <a:avLst/>
              <a:gdLst/>
              <a:ahLst/>
              <a:cxnLst/>
              <a:rect r="r" b="b" t="t" l="l"/>
              <a:pathLst>
                <a:path h="237490" w="2759710">
                  <a:moveTo>
                    <a:pt x="64770" y="0"/>
                  </a:moveTo>
                  <a:cubicBezTo>
                    <a:pt x="363220" y="5080"/>
                    <a:pt x="410210" y="26670"/>
                    <a:pt x="488950" y="35560"/>
                  </a:cubicBezTo>
                  <a:cubicBezTo>
                    <a:pt x="608330" y="49530"/>
                    <a:pt x="745490" y="52070"/>
                    <a:pt x="946150" y="57150"/>
                  </a:cubicBezTo>
                  <a:cubicBezTo>
                    <a:pt x="1339850" y="66040"/>
                    <a:pt x="2513330" y="8890"/>
                    <a:pt x="2689860" y="52070"/>
                  </a:cubicBezTo>
                  <a:cubicBezTo>
                    <a:pt x="2722880" y="60960"/>
                    <a:pt x="2735580" y="67310"/>
                    <a:pt x="2745740" y="82550"/>
                  </a:cubicBezTo>
                  <a:cubicBezTo>
                    <a:pt x="2757170" y="97790"/>
                    <a:pt x="2759710" y="129540"/>
                    <a:pt x="2753360" y="147320"/>
                  </a:cubicBezTo>
                  <a:cubicBezTo>
                    <a:pt x="2745740" y="163830"/>
                    <a:pt x="2722880" y="184150"/>
                    <a:pt x="2703830" y="187960"/>
                  </a:cubicBezTo>
                  <a:cubicBezTo>
                    <a:pt x="2686050" y="193040"/>
                    <a:pt x="2655570" y="184150"/>
                    <a:pt x="2641600" y="171450"/>
                  </a:cubicBezTo>
                  <a:cubicBezTo>
                    <a:pt x="2627630" y="157480"/>
                    <a:pt x="2618740" y="128270"/>
                    <a:pt x="2621280" y="110490"/>
                  </a:cubicBezTo>
                  <a:cubicBezTo>
                    <a:pt x="2625090" y="91440"/>
                    <a:pt x="2642870" y="67310"/>
                    <a:pt x="2660650" y="58420"/>
                  </a:cubicBezTo>
                  <a:cubicBezTo>
                    <a:pt x="2677160" y="50800"/>
                    <a:pt x="2708910" y="52070"/>
                    <a:pt x="2724150" y="62230"/>
                  </a:cubicBezTo>
                  <a:cubicBezTo>
                    <a:pt x="2740660" y="72390"/>
                    <a:pt x="2755900" y="100330"/>
                    <a:pt x="2758440" y="118110"/>
                  </a:cubicBezTo>
                  <a:cubicBezTo>
                    <a:pt x="2759710" y="132080"/>
                    <a:pt x="2755900" y="148590"/>
                    <a:pt x="2745740" y="160020"/>
                  </a:cubicBezTo>
                  <a:cubicBezTo>
                    <a:pt x="2735580" y="173990"/>
                    <a:pt x="2724150" y="181610"/>
                    <a:pt x="2689860" y="190500"/>
                  </a:cubicBezTo>
                  <a:cubicBezTo>
                    <a:pt x="2495550" y="237490"/>
                    <a:pt x="1049020" y="198120"/>
                    <a:pt x="650240" y="171450"/>
                  </a:cubicBezTo>
                  <a:cubicBezTo>
                    <a:pt x="482600" y="160020"/>
                    <a:pt x="403860" y="135890"/>
                    <a:pt x="295910" y="128270"/>
                  </a:cubicBezTo>
                  <a:cubicBezTo>
                    <a:pt x="207010" y="121920"/>
                    <a:pt x="93980" y="139700"/>
                    <a:pt x="49530" y="125730"/>
                  </a:cubicBezTo>
                  <a:cubicBezTo>
                    <a:pt x="30480" y="119380"/>
                    <a:pt x="20320" y="110490"/>
                    <a:pt x="12700" y="99060"/>
                  </a:cubicBezTo>
                  <a:cubicBezTo>
                    <a:pt x="3810" y="87630"/>
                    <a:pt x="0" y="69850"/>
                    <a:pt x="1270" y="55880"/>
                  </a:cubicBezTo>
                  <a:cubicBezTo>
                    <a:pt x="2540" y="41910"/>
                    <a:pt x="11430" y="25400"/>
                    <a:pt x="22860" y="16510"/>
                  </a:cubicBezTo>
                  <a:cubicBezTo>
                    <a:pt x="33020" y="6350"/>
                    <a:pt x="64770" y="0"/>
                    <a:pt x="64770" y="0"/>
                  </a:cubicBezTo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2451" y="-212462"/>
            <a:ext cx="8623099" cy="10711924"/>
          </a:xfrm>
          <a:custGeom>
            <a:avLst/>
            <a:gdLst/>
            <a:ahLst/>
            <a:cxnLst/>
            <a:rect r="r" b="b" t="t" l="l"/>
            <a:pathLst>
              <a:path h="10711924" w="8623099">
                <a:moveTo>
                  <a:pt x="0" y="0"/>
                </a:moveTo>
                <a:lnTo>
                  <a:pt x="8623098" y="0"/>
                </a:lnTo>
                <a:lnTo>
                  <a:pt x="8623098" y="10711924"/>
                </a:lnTo>
                <a:lnTo>
                  <a:pt x="0" y="1071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0258" y="1288310"/>
            <a:ext cx="13687484" cy="8229600"/>
          </a:xfrm>
          <a:custGeom>
            <a:avLst/>
            <a:gdLst/>
            <a:ahLst/>
            <a:cxnLst/>
            <a:rect r="r" b="b" t="t" l="l"/>
            <a:pathLst>
              <a:path h="8229600" w="13687484">
                <a:moveTo>
                  <a:pt x="0" y="0"/>
                </a:moveTo>
                <a:lnTo>
                  <a:pt x="13687484" y="0"/>
                </a:lnTo>
                <a:lnTo>
                  <a:pt x="13687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3144" y="3633837"/>
            <a:ext cx="17721712" cy="469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sistema identifica correctamente objetos en las imágenes: cebollas y papas,</a:t>
            </a:r>
          </a:p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Los valores de precisión indican la seguridad del modelo en cada predicción.</a:t>
            </a:r>
          </a:p>
          <a:p>
            <a:pPr algn="l" marL="612682" indent="-306341" lvl="1">
              <a:lnSpc>
                <a:spcPts val="3972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tiempo de predicción muestra un procesamiento constante con una latencia de 18 ms para el DSP y 713 ms para la clasificación. </a:t>
            </a:r>
          </a:p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 puede observar una variación en las dimensiones del bounding box (cuadro delimitador).</a:t>
            </a:r>
          </a:p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sistema no detecta anomalías en los resultados de las predicciones.</a:t>
            </a:r>
          </a:p>
          <a:p>
            <a:pPr algn="l" marL="0" indent="0" lvl="0">
              <a:lnSpc>
                <a:spcPts val="397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3144" y="2589411"/>
            <a:ext cx="5168666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01010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Resultados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941477" y="7739083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4234" y="595372"/>
            <a:ext cx="14859531" cy="9096255"/>
          </a:xfrm>
          <a:custGeom>
            <a:avLst/>
            <a:gdLst/>
            <a:ahLst/>
            <a:cxnLst/>
            <a:rect r="r" b="b" t="t" l="l"/>
            <a:pathLst>
              <a:path h="9096255" w="14859531">
                <a:moveTo>
                  <a:pt x="0" y="0"/>
                </a:moveTo>
                <a:lnTo>
                  <a:pt x="14859532" y="0"/>
                </a:lnTo>
                <a:lnTo>
                  <a:pt x="14859532" y="9096256"/>
                </a:lnTo>
                <a:lnTo>
                  <a:pt x="0" y="909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466714" y="8516047"/>
            <a:ext cx="2492437" cy="0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33862" y="803606"/>
            <a:ext cx="14820275" cy="8679787"/>
          </a:xfrm>
          <a:custGeom>
            <a:avLst/>
            <a:gdLst/>
            <a:ahLst/>
            <a:cxnLst/>
            <a:rect r="r" b="b" t="t" l="l"/>
            <a:pathLst>
              <a:path h="8679787" w="14820275">
                <a:moveTo>
                  <a:pt x="0" y="0"/>
                </a:moveTo>
                <a:lnTo>
                  <a:pt x="14820276" y="0"/>
                </a:lnTo>
                <a:lnTo>
                  <a:pt x="14820276" y="8679788"/>
                </a:lnTo>
                <a:lnTo>
                  <a:pt x="0" y="867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387670" y="8226219"/>
            <a:ext cx="2492437" cy="0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692323"/>
            <a:ext cx="5828453" cy="112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21"/>
              </a:lnSpc>
              <a:spcBef>
                <a:spcPct val="0"/>
              </a:spcBef>
            </a:pPr>
            <a:r>
              <a:rPr lang="en-US" sz="6587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Conclusiones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25672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Este proyecto nos permitió experimentar el desafío de implementar soluciones Tiny Machine Learning como lo es la Computación al Borde o IA en Edge (Edge Computing or AI on Edge).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913801"/>
            <a:ext cx="5768345" cy="6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También entendimos la importancia de recolectar datos de calidad y diversidad aceptables.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533117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Ajustar el modelo es una tarea fundamental para equilibrar y mejorar la precisión y eficiencia en este tipo de proyectos.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152433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Computación al Borde ofrece una importante ventaja en aplicaciones del mundo real, como el reconocimiento de objetos en tiempo real.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287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proyecto se centra en aplicar Tiny Machine Learning (TinyML) para ejecutar modelos de inteligencia artificial en dispositivos con recursos limitados, como el ESP32-CAM. Esta iniciativa busca llevar el procesamiento al borde (edge computing), eliminando la dependencia de infraestructura remota y respondiendo a las necesidades de baja latencia y consumo energético en aplicaciones como hogares inteligentes, dispositivos portátiles y monitoreo industrial.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4252" y="3490830"/>
            <a:ext cx="8959496" cy="257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37"/>
              </a:lnSpc>
              <a:spcBef>
                <a:spcPct val="0"/>
              </a:spcBef>
            </a:pPr>
            <a:r>
              <a:rPr lang="en-US" sz="1509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72544" y="410142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226078" y="942975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Herramientas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4630" y="4870096"/>
            <a:ext cx="3579202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Controlador pequeño con cámara integrada, diseñado para aplicaciones de visión artificial.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28735" y="307285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ESP32 WROVER CAM</a:t>
            </a:r>
          </a:p>
        </p:txBody>
      </p:sp>
      <p:sp>
        <p:nvSpPr>
          <p:cNvPr name="AutoShape 21" id="21"/>
          <p:cNvSpPr/>
          <p:nvPr/>
        </p:nvSpPr>
        <p:spPr>
          <a:xfrm>
            <a:off x="7066812" y="410142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7378898" y="4870096"/>
            <a:ext cx="3579202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Placa de pruebas para  armar y conectar los circuitos electrónicos de forma fácil y sin soldar.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23003" y="307285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BREADBOARD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1807064" y="410142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2119151" y="4870096"/>
            <a:ext cx="3579202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Entorno de desarrollo que permite controlar los sensores, motores, luces, cámaras, etc.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3256" y="307285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ARDUINO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37107" y="803441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6" y="0"/>
                </a:lnTo>
                <a:lnTo>
                  <a:pt x="4154376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12327" y="228957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612327" y="392464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92458" y="803441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67679" y="2289575"/>
            <a:ext cx="4203375" cy="5973865"/>
            <a:chOff x="0" y="0"/>
            <a:chExt cx="1416547" cy="20132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01579" y="946552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Herramientas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4414" y="4693316"/>
            <a:ext cx="3579202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Plataforma de desarrololo de modelos de Machine Learning que permite entrenar modelos recopilados desde sensores.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8519" y="289607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EDGE IMPULSE</a:t>
            </a:r>
          </a:p>
        </p:txBody>
      </p:sp>
      <p:sp>
        <p:nvSpPr>
          <p:cNvPr name="AutoShape 17" id="17"/>
          <p:cNvSpPr/>
          <p:nvPr/>
        </p:nvSpPr>
        <p:spPr>
          <a:xfrm>
            <a:off x="9992776" y="392464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304863" y="4693316"/>
            <a:ext cx="3579202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Rama del Machine Learning enfocado en ejecutar modelos de apendizaje automático en microcontroladores.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48968" y="289607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TinyMl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772" y="2773406"/>
            <a:ext cx="9673853" cy="4740188"/>
          </a:xfrm>
          <a:custGeom>
            <a:avLst/>
            <a:gdLst/>
            <a:ahLst/>
            <a:cxnLst/>
            <a:rect r="r" b="b" t="t" l="l"/>
            <a:pathLst>
              <a:path h="4740188" w="9673853">
                <a:moveTo>
                  <a:pt x="0" y="0"/>
                </a:moveTo>
                <a:lnTo>
                  <a:pt x="9673852" y="0"/>
                </a:lnTo>
                <a:lnTo>
                  <a:pt x="9673852" y="4740188"/>
                </a:lnTo>
                <a:lnTo>
                  <a:pt x="0" y="474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3299" y="4572757"/>
            <a:ext cx="4895344" cy="4685543"/>
          </a:xfrm>
          <a:custGeom>
            <a:avLst/>
            <a:gdLst/>
            <a:ahLst/>
            <a:cxnLst/>
            <a:rect r="r" b="b" t="t" l="l"/>
            <a:pathLst>
              <a:path h="4685543" w="4895344">
                <a:moveTo>
                  <a:pt x="0" y="0"/>
                </a:moveTo>
                <a:lnTo>
                  <a:pt x="4895343" y="0"/>
                </a:lnTo>
                <a:lnTo>
                  <a:pt x="4895343" y="4685543"/>
                </a:lnTo>
                <a:lnTo>
                  <a:pt x="0" y="468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6092" y="942975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Primeras configuraciones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9000" y="833992"/>
            <a:ext cx="11430000" cy="8229600"/>
          </a:xfrm>
          <a:custGeom>
            <a:avLst/>
            <a:gdLst/>
            <a:ahLst/>
            <a:cxnLst/>
            <a:rect r="r" b="b" t="t" l="l"/>
            <a:pathLst>
              <a:path h="8229600" w="11430000">
                <a:moveTo>
                  <a:pt x="0" y="0"/>
                </a:moveTo>
                <a:lnTo>
                  <a:pt x="11430000" y="0"/>
                </a:lnTo>
                <a:lnTo>
                  <a:pt x="1143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439176" cy="4715390"/>
          </a:xfrm>
          <a:custGeom>
            <a:avLst/>
            <a:gdLst/>
            <a:ahLst/>
            <a:cxnLst/>
            <a:rect r="r" b="b" t="t" l="l"/>
            <a:pathLst>
              <a:path h="4715390" w="8439176">
                <a:moveTo>
                  <a:pt x="0" y="0"/>
                </a:moveTo>
                <a:lnTo>
                  <a:pt x="8439176" y="0"/>
                </a:lnTo>
                <a:lnTo>
                  <a:pt x="8439176" y="4715390"/>
                </a:lnTo>
                <a:lnTo>
                  <a:pt x="0" y="471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5603" y="6217550"/>
            <a:ext cx="11153697" cy="3417114"/>
          </a:xfrm>
          <a:custGeom>
            <a:avLst/>
            <a:gdLst/>
            <a:ahLst/>
            <a:cxnLst/>
            <a:rect r="r" b="b" t="t" l="l"/>
            <a:pathLst>
              <a:path h="3417114" w="11153697">
                <a:moveTo>
                  <a:pt x="0" y="0"/>
                </a:moveTo>
                <a:lnTo>
                  <a:pt x="11153697" y="0"/>
                </a:lnTo>
                <a:lnTo>
                  <a:pt x="11153697" y="3417115"/>
                </a:lnTo>
                <a:lnTo>
                  <a:pt x="0" y="341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6616" y="8510231"/>
            <a:ext cx="1303640" cy="449764"/>
            <a:chOff x="0" y="0"/>
            <a:chExt cx="343345" cy="1184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345" cy="118456"/>
            </a:xfrm>
            <a:custGeom>
              <a:avLst/>
              <a:gdLst/>
              <a:ahLst/>
              <a:cxnLst/>
              <a:rect r="r" b="b" t="t" l="l"/>
              <a:pathLst>
                <a:path h="118456" w="343345">
                  <a:moveTo>
                    <a:pt x="0" y="0"/>
                  </a:moveTo>
                  <a:lnTo>
                    <a:pt x="343345" y="0"/>
                  </a:lnTo>
                  <a:lnTo>
                    <a:pt x="343345" y="118456"/>
                  </a:lnTo>
                  <a:lnTo>
                    <a:pt x="0" y="118456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345" cy="15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31483" y="7267225"/>
            <a:ext cx="1303640" cy="449764"/>
            <a:chOff x="0" y="0"/>
            <a:chExt cx="343345" cy="118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345" cy="118456"/>
            </a:xfrm>
            <a:custGeom>
              <a:avLst/>
              <a:gdLst/>
              <a:ahLst/>
              <a:cxnLst/>
              <a:rect r="r" b="b" t="t" l="l"/>
              <a:pathLst>
                <a:path h="118456" w="343345">
                  <a:moveTo>
                    <a:pt x="0" y="0"/>
                  </a:moveTo>
                  <a:lnTo>
                    <a:pt x="343345" y="0"/>
                  </a:lnTo>
                  <a:lnTo>
                    <a:pt x="343345" y="118456"/>
                  </a:lnTo>
                  <a:lnTo>
                    <a:pt x="0" y="118456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3345" cy="15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7142" y="3657255"/>
            <a:ext cx="6822979" cy="5212706"/>
          </a:xfrm>
          <a:custGeom>
            <a:avLst/>
            <a:gdLst/>
            <a:ahLst/>
            <a:cxnLst/>
            <a:rect r="r" b="b" t="t" l="l"/>
            <a:pathLst>
              <a:path h="5212706" w="6822979">
                <a:moveTo>
                  <a:pt x="0" y="0"/>
                </a:moveTo>
                <a:lnTo>
                  <a:pt x="6822979" y="0"/>
                </a:lnTo>
                <a:lnTo>
                  <a:pt x="682297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56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3826" y="1343285"/>
            <a:ext cx="6725625" cy="5297465"/>
          </a:xfrm>
          <a:custGeom>
            <a:avLst/>
            <a:gdLst/>
            <a:ahLst/>
            <a:cxnLst/>
            <a:rect r="r" b="b" t="t" l="l"/>
            <a:pathLst>
              <a:path h="5297465" w="6725625">
                <a:moveTo>
                  <a:pt x="0" y="0"/>
                </a:moveTo>
                <a:lnTo>
                  <a:pt x="6725625" y="0"/>
                </a:lnTo>
                <a:lnTo>
                  <a:pt x="6725625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80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4353" y="1267085"/>
            <a:ext cx="3688556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Recolección de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imagenes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66547"/>
            <a:ext cx="4710974" cy="6705189"/>
          </a:xfrm>
          <a:custGeom>
            <a:avLst/>
            <a:gdLst/>
            <a:ahLst/>
            <a:cxnLst/>
            <a:rect r="r" b="b" t="t" l="l"/>
            <a:pathLst>
              <a:path h="6705189" w="4710974">
                <a:moveTo>
                  <a:pt x="0" y="0"/>
                </a:moveTo>
                <a:lnTo>
                  <a:pt x="4710974" y="0"/>
                </a:lnTo>
                <a:lnTo>
                  <a:pt x="4710974" y="6705190"/>
                </a:lnTo>
                <a:lnTo>
                  <a:pt x="0" y="670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193" y="1614273"/>
            <a:ext cx="10929107" cy="6557464"/>
          </a:xfrm>
          <a:custGeom>
            <a:avLst/>
            <a:gdLst/>
            <a:ahLst/>
            <a:cxnLst/>
            <a:rect r="r" b="b" t="t" l="l"/>
            <a:pathLst>
              <a:path h="6557464" w="10929107">
                <a:moveTo>
                  <a:pt x="0" y="0"/>
                </a:moveTo>
                <a:lnTo>
                  <a:pt x="10929107" y="0"/>
                </a:lnTo>
                <a:lnTo>
                  <a:pt x="10929107" y="6557464"/>
                </a:lnTo>
                <a:lnTo>
                  <a:pt x="0" y="655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28825" y="2051685"/>
            <a:ext cx="2721292" cy="169545"/>
            <a:chOff x="0" y="0"/>
            <a:chExt cx="3628390" cy="22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50800"/>
              <a:ext cx="3529330" cy="184150"/>
            </a:xfrm>
            <a:custGeom>
              <a:avLst/>
              <a:gdLst/>
              <a:ahLst/>
              <a:cxnLst/>
              <a:rect r="r" b="b" t="t" l="l"/>
              <a:pathLst>
                <a:path h="184150" w="3529330">
                  <a:moveTo>
                    <a:pt x="62230" y="0"/>
                  </a:moveTo>
                  <a:cubicBezTo>
                    <a:pt x="3489960" y="5080"/>
                    <a:pt x="3493770" y="5080"/>
                    <a:pt x="3503930" y="13970"/>
                  </a:cubicBezTo>
                  <a:cubicBezTo>
                    <a:pt x="3515360" y="24130"/>
                    <a:pt x="3528060" y="48260"/>
                    <a:pt x="3528060" y="66040"/>
                  </a:cubicBezTo>
                  <a:cubicBezTo>
                    <a:pt x="3526790" y="82550"/>
                    <a:pt x="3511550" y="105410"/>
                    <a:pt x="3497580" y="114300"/>
                  </a:cubicBezTo>
                  <a:cubicBezTo>
                    <a:pt x="3487420" y="121920"/>
                    <a:pt x="3472180" y="125730"/>
                    <a:pt x="3459480" y="123190"/>
                  </a:cubicBezTo>
                  <a:cubicBezTo>
                    <a:pt x="3444240" y="119380"/>
                    <a:pt x="3421380" y="104140"/>
                    <a:pt x="3412490" y="90170"/>
                  </a:cubicBezTo>
                  <a:cubicBezTo>
                    <a:pt x="3404870" y="80010"/>
                    <a:pt x="3403600" y="64770"/>
                    <a:pt x="3406140" y="52070"/>
                  </a:cubicBezTo>
                  <a:cubicBezTo>
                    <a:pt x="3408680" y="40640"/>
                    <a:pt x="3415030" y="26670"/>
                    <a:pt x="3423920" y="17780"/>
                  </a:cubicBezTo>
                  <a:cubicBezTo>
                    <a:pt x="3432810" y="8890"/>
                    <a:pt x="3448050" y="2540"/>
                    <a:pt x="3459480" y="1270"/>
                  </a:cubicBezTo>
                  <a:cubicBezTo>
                    <a:pt x="3472180" y="0"/>
                    <a:pt x="3487420" y="2540"/>
                    <a:pt x="3497580" y="10160"/>
                  </a:cubicBezTo>
                  <a:cubicBezTo>
                    <a:pt x="3511550" y="19050"/>
                    <a:pt x="3525520" y="43180"/>
                    <a:pt x="3528060" y="58420"/>
                  </a:cubicBezTo>
                  <a:cubicBezTo>
                    <a:pt x="3529330" y="72390"/>
                    <a:pt x="3525520" y="86360"/>
                    <a:pt x="3516630" y="96520"/>
                  </a:cubicBezTo>
                  <a:cubicBezTo>
                    <a:pt x="3507740" y="109220"/>
                    <a:pt x="3498850" y="115570"/>
                    <a:pt x="3467100" y="123190"/>
                  </a:cubicBezTo>
                  <a:cubicBezTo>
                    <a:pt x="3220720" y="184150"/>
                    <a:pt x="287020" y="165100"/>
                    <a:pt x="62230" y="124460"/>
                  </a:cubicBezTo>
                  <a:cubicBezTo>
                    <a:pt x="36830" y="119380"/>
                    <a:pt x="31750" y="119380"/>
                    <a:pt x="21590" y="109220"/>
                  </a:cubicBezTo>
                  <a:cubicBezTo>
                    <a:pt x="10160" y="96520"/>
                    <a:pt x="0" y="71120"/>
                    <a:pt x="1270" y="54610"/>
                  </a:cubicBezTo>
                  <a:cubicBezTo>
                    <a:pt x="2540" y="40640"/>
                    <a:pt x="11430" y="24130"/>
                    <a:pt x="21590" y="15240"/>
                  </a:cubicBezTo>
                  <a:cubicBezTo>
                    <a:pt x="31750" y="6350"/>
                    <a:pt x="62230" y="0"/>
                    <a:pt x="62230" y="0"/>
                  </a:cubicBezTo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DAGXsz8pt5w</dc:identifier>
  <dcterms:modified xsi:type="dcterms:W3CDTF">2011-08-01T06:04:30Z</dcterms:modified>
  <cp:revision>1</cp:revision>
  <dc:title>White and Blue Professional Modern Technology Pitch Deck Presentation</dc:title>
</cp:coreProperties>
</file>